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409" r:id="rId3"/>
    <p:sldId id="257" r:id="rId4"/>
    <p:sldId id="287" r:id="rId5"/>
    <p:sldId id="297" r:id="rId6"/>
    <p:sldId id="258" r:id="rId7"/>
    <p:sldId id="289" r:id="rId8"/>
    <p:sldId id="305" r:id="rId9"/>
    <p:sldId id="360" r:id="rId10"/>
    <p:sldId id="291" r:id="rId11"/>
    <p:sldId id="292" r:id="rId12"/>
    <p:sldId id="339" r:id="rId13"/>
    <p:sldId id="340" r:id="rId14"/>
    <p:sldId id="342" r:id="rId15"/>
    <p:sldId id="345" r:id="rId16"/>
    <p:sldId id="346" r:id="rId17"/>
    <p:sldId id="349" r:id="rId18"/>
    <p:sldId id="350" r:id="rId19"/>
    <p:sldId id="351" r:id="rId20"/>
    <p:sldId id="361" r:id="rId21"/>
    <p:sldId id="352" r:id="rId22"/>
    <p:sldId id="353" r:id="rId23"/>
    <p:sldId id="354" r:id="rId24"/>
    <p:sldId id="355" r:id="rId25"/>
    <p:sldId id="356" r:id="rId26"/>
    <p:sldId id="359" r:id="rId27"/>
    <p:sldId id="344" r:id="rId28"/>
    <p:sldId id="314" r:id="rId29"/>
    <p:sldId id="363" r:id="rId30"/>
    <p:sldId id="364" r:id="rId31"/>
    <p:sldId id="365" r:id="rId32"/>
    <p:sldId id="366" r:id="rId33"/>
    <p:sldId id="367" r:id="rId34"/>
    <p:sldId id="368" r:id="rId35"/>
    <p:sldId id="378" r:id="rId36"/>
    <p:sldId id="379" r:id="rId37"/>
    <p:sldId id="380" r:id="rId38"/>
    <p:sldId id="381" r:id="rId39"/>
    <p:sldId id="382" r:id="rId40"/>
    <p:sldId id="383" r:id="rId41"/>
    <p:sldId id="384" r:id="rId42"/>
    <p:sldId id="386" r:id="rId43"/>
    <p:sldId id="387" r:id="rId44"/>
    <p:sldId id="388" r:id="rId45"/>
    <p:sldId id="369" r:id="rId46"/>
    <p:sldId id="295" r:id="rId47"/>
    <p:sldId id="329" r:id="rId48"/>
    <p:sldId id="370" r:id="rId49"/>
    <p:sldId id="371" r:id="rId50"/>
    <p:sldId id="332" r:id="rId51"/>
    <p:sldId id="333" r:id="rId52"/>
    <p:sldId id="372" r:id="rId53"/>
    <p:sldId id="374" r:id="rId54"/>
    <p:sldId id="375" r:id="rId55"/>
    <p:sldId id="373" r:id="rId56"/>
    <p:sldId id="335" r:id="rId57"/>
    <p:sldId id="296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4.xml"/><Relationship Id="rId59" Type="http://schemas.openxmlformats.org/officeDocument/2006/relationships/notesMaster" Target="notesMasters/notesMaster1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